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16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81" d="100"/>
          <a:sy n="81" d="100"/>
        </p:scale>
        <p:origin x="725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slides/slide10.xml" Type="http://schemas.openxmlformats.org/officeDocument/2006/relationships/slide"/><Relationship Id="rId12" Target="presProps.xml" Type="http://schemas.openxmlformats.org/officeDocument/2006/relationships/presProps"/><Relationship Id="rId13" Target="viewProps.xml" Type="http://schemas.openxmlformats.org/officeDocument/2006/relationships/viewProps"/><Relationship Id="rId14" Target="theme/theme1.xml" Type="http://schemas.openxmlformats.org/officeDocument/2006/relationships/theme"/><Relationship Id="rId15" Target="tableStyles.xml" Type="http://schemas.openxmlformats.org/officeDocument/2006/relationships/tableStyles"/><Relationship Id="rId16" Target="slides/slide11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16:23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దేవుని యొద్దనుండి దురాత్మ వచ్చి సౌలును పట్టినప్పుడెల్ల దావీదు సితారా చేతపట్టుకొని వాయింపగా దురాత్మ అతనిని విడిచిపోయెను, అతడు సేదదీరి బాగాయెను.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16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16:1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యెహోవా సమూయేలుతో ఈలాగు సెలవిచ్చెను ఇశ్రాయేలీయులమీద రాజుగా ఉండకుండ నేను విసర్జించిన సౌలునుగూర్చి నీ వెంతకాలము దుఃఖింతువు? నీ కొమ్మును తైలముతో నింపుము, బేత్లెహేమీయుడైన యెష్షయి యొద్దకు నిన్ను పంపుచున్నాను, అతని కుమారులలో ఒకని నేను రాజుగా నియమించుదును.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16:2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నేనెట్లు వెళ్లుదును? నేను వెళ్లిన సంగతి సౌలు వినినయెడల అతడు నన్ను చంపుననగా యెహోవా నీవు ఒక పెయ్యను తీసికొనిపోయి యెహోవాకు బలిపశువును వధించుటకై వచ్చితినని చెప్పి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16:3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యెష్షయిని బల్యర్పణమునకు పిలువుము; అప్పుడు నీవు చేయవలసిన దానిని నీకు తెలియజేతును; ఎవని పేరు నేను నీకు చెప్పుదునో అతనిని నీవు అభిషేకింపవలెనని సెలవియ్యగా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16:4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యెహోవా ఇచ్చిన సెలవు చొప్పున బేత్లెహేమునకు వెళ్లెను. ఆ ఊరి పెద్దలు అతని రాకకు భయపడి సమాధానముగా వచ్చుచున్నావా అని అడుగగా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16:5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సమాధానముగానే వచ్చితిని; మీరు శుద్ధులై నాతోకూడ బలికి రండని చెప్పి, యెష్షయిని అతని కుమారులను శుద్ధి చేసి బలి అర్పించెను.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16:6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వచ్చినప్పుడు అతడు ఏలీయాబును చూచి నిజముగా యెహోవా అభిషేకించువాడు ఆయన యెదుట నిలిచియున్నాడని అనుకొనెను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16:7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యెహోవా సమూయేలుతో ఈలాగు సెలవిచ్చెను అతని రూపమును అతని యెత్తును లక్ష్యపెట్టకుము, మనుష్యులు లక్ష్యపెట్టువాటిని యెహోవా లక్ష్యపెట్టడు; నేను అతని త్రోసివేసియున్నాను. మనుష్యులు పైరూపమును లక్ష్యపెట్టుదురు గాని యెహోవా హృదయమును లక్ష్యపెట్టును.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11557000" cy="571500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16:8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యెష్షయి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అబీనాదాబును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పిలిచి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సమూయేలు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ఎదుటికి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రప్పింపగా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యెహోవా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ఇతని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కోరుకొనలేదనెను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16:9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అప్పుడు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యెష్షయి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షమ్మాను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పిలువగా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యెహోవా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ఇతనిని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కోరుకొనలేదనెను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16:10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యెష్షయి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యేడుగురు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కుమారులను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సమూయేలు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ఎదుటికి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పిలువగా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సమూయేలు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యెహోవా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వీరిని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కోరుకొనలేదని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చెప్పి</a:t>
            </a:r>
            <a:endParaRPr dirty="0" lang="en-US" sz="3000">
              <a:solidFill>
                <a:srgbClr val="FFFFFF"/>
              </a:solidFill>
              <a:cs typeface="Mandali"/>
            </a:endParaRP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16:11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కుమారులందరు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ఇక్కడనున్నారా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యెష్షయిని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అడుగగా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ఇంకను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కడసారి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వాడున్నాడు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అయితే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గొఱ్ఱలను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కాయుచున్నాడని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చెప్పెను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అందుకు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సమూయేలు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నీవు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పిలువనంపించుము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అతడిక్కడికి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వచ్చువరకు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మనము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కూర్చుందమని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యెష్షయితో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చెప్పగా</a:t>
            </a:r>
            <a:endParaRPr dirty="0" lang="en-US" sz="3000">
              <a:solidFill>
                <a:srgbClr val="FFFFFF"/>
              </a:solidFill>
              <a:cs typeface="Mandali"/>
            </a:endParaRP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16:12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వాని పిలువనంపించి లోపలికి తోడుకొనివచ్చెను. అతడు ఎఱ్ఱనివాడును చక్కని నేత్రములు గలవాడును చూచుటకు సుందరమైనవాడునై యుండెను. అతడు రాగా నేనేను కోరుకొన్నవాడు ఇతడే, నీవు లేచి వానిని అభిషేకించుమని యెహోవా సెలవియ్యగా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16:13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తైలపు కొమ్మును తీసి వాని సహోదరుల యెదుట వానికి అభిషేకము చేసెను. నాటనుండి యెహోవా ఆత్మ దావీదుమీదికి బలముగా వచ్చెను. తరువాత సమూయేలు లేచి రామాకు వెళ్లిపోయెను.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16:14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ఆత్మ సౌలును విడిచిపోయి యెహోవా యొద్దనుండి దురాత్మ యొకటి వచ్చి అతని వెరపింపగా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16:15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సేవకులు దేవుని యొద్దనుండి వచ్చిన దురాత్మ యొకటి నిన్ను వెరపించియున్నది;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16:16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మా యేలినవాడవైన నీవు ఆజ్ఞ ఇమ్ము, నీ దాసులమైన మేము సిద్ధముగా నున్నాము. సితారా చమత్కారముగా వాయింపగల యొకని విచారించుటకై మాకు సెలవిమ్ము దేవుని యొద్దనుండి దురాత్మ వచ్చి నిన్ను పట్టినప్పుడెల్ల అతడు సితారా చేతపట్టుకొని వాయించుటచేత నీవు బాగుపడుదువని అతనితో ననిరి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16:17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బాగుగా వాయింపగల యొకని విచారించి నాయొద్దకు తీసికొనిరండని తన సేవకులకు సెలవియ్యగా వారిలో ఒకడు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16:18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చిత్తగించుము, బేత్లెహేమీయుడైన యెష్షయి యొక్క కుమారులలో ఒకని చూచితిని, అతడు చమత్కారముగా వాయింపగలడు, అతడు బహు శూరుడును యుద్ధశాలియు మాట నేర్పరియు రూపసియునై యున్నాడు, మరియు యెహోవా వానికి తోడుగా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16:19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నున్నాడనగా సౌలు యెష్షయి యొద్దకు దూతలను పంపి, గొఱ్ఱలయొద్ద నున్న నీ కుమారుడైన దావీదును నాయొద్దకు పంపుమనెను.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16:20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యెష్షయి ఒక గార్దభముమీద రొట్టెలను ద్రాక్షారసపు తిత్తిని ఒక మేకపిల్లను వేయించి తన కుమారుడైన దావీదుచేత సౌలునొద్దకు పంపెను.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16:21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సౌలు దగ్గరకువచ్చి అతని యెదుట నిలువబడగా అతనియందు సౌలునకు బహు ఇష్టము పుట్టెను, అతడు సౌలు ఆయుధములను మోయువాడాయెను.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16:22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సౌలు దావీదు నా అనుగ్రహము పొందెను గనుక అతడు నా సముఖమందు సేవచేయుటకు ఒప్పుకొనుమని యెష్షయికి వర్తమానము పంపెను.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490</Words>
  <Application>Microsoft Office PowerPoint</Application>
  <PresentationFormat>Widescreen</PresentationFormat>
  <Paragraphs>34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1 సమూయేలు</vt:lpstr>
      <vt:lpstr>అధ్యాయము 16</vt:lpstr>
      <vt:lpstr>అధ్యాయము 16</vt:lpstr>
      <vt:lpstr>అధ్యాయము 16</vt:lpstr>
      <vt:lpstr>అధ్యాయము 16</vt:lpstr>
      <vt:lpstr>అధ్యాయము 16</vt:lpstr>
      <vt:lpstr>అధ్యాయము 16</vt:lpstr>
      <vt:lpstr>అధ్యాయము 16</vt:lpstr>
      <vt:lpstr>అధ్యాయము 16</vt:lpstr>
      <vt:lpstr>అధ్యాయము 16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2021-02-10T04:52:26Z</dcterms:modified>
  <cp:revision>2</cp:revision>
  <dc:title>1 సమూయేలు</dc:title>
</cp:coreProperties>
</file>